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478224"/>
            <a:ext cx="8229600" cy="3273152"/>
          </a:xfrm>
        </p:spPr>
        <p:txBody>
          <a:bodyPr>
            <a:normAutofit fontScale="47500" lnSpcReduction="20000"/>
          </a:bodyPr>
          <a:lstStyle/>
          <a:p>
            <a:pPr marL="0" indent="0" algn="r">
              <a:buNone/>
            </a:pPr>
            <a:r>
              <a:rPr lang="ru-RU" dirty="0" smtClean="0"/>
              <a:t>  </a:t>
            </a:r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b="1" dirty="0"/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marL="0" indent="0" algn="r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 Константинович Рерих</a:t>
            </a:r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(1874-1947) – русский художник, писатель,</a:t>
            </a:r>
          </a:p>
          <a:p>
            <a:pPr marL="0" indent="0" algn="r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общественный деятель</a:t>
            </a:r>
            <a:endParaRPr lang="ru-RU" sz="5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«Защита Родины есть защита и</a:t>
            </a:r>
            <a:b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достоинства!»</a:t>
            </a:r>
            <a:endParaRPr lang="ru-RU" sz="40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878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21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Constantia</vt:lpstr>
      <vt:lpstr>Times New Roman</vt:lpstr>
      <vt:lpstr>Wingdings 2</vt:lpstr>
      <vt:lpstr>Бумажная</vt:lpstr>
      <vt:lpstr>«Защита Родины есть защита и своего достоинства!»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Вперед! С нами Бог! Русское войско непобедимо! Ура!</dc:title>
  <dc:creator>admin</dc:creator>
  <cp:lastModifiedBy>Учетная запись Майкрософт</cp:lastModifiedBy>
  <cp:revision>13</cp:revision>
  <dcterms:created xsi:type="dcterms:W3CDTF">2022-10-28T11:13:02Z</dcterms:created>
  <dcterms:modified xsi:type="dcterms:W3CDTF">2022-11-03T16:14:28Z</dcterms:modified>
</cp:coreProperties>
</file>